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28860" y="2143116"/>
            <a:ext cx="58579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 Использование оборудования </a:t>
            </a:r>
          </a:p>
          <a:p>
            <a:pPr algn="ctr"/>
            <a:r>
              <a:rPr lang="ru-RU" sz="3200" b="1" dirty="0" smtClean="0"/>
              <a:t> ЗАО «</a:t>
            </a:r>
            <a:r>
              <a:rPr lang="ru-RU" sz="3200" b="1" dirty="0" err="1" smtClean="0"/>
              <a:t>Крисмас</a:t>
            </a:r>
            <a:r>
              <a:rPr lang="en-US" sz="3200" b="1" dirty="0" smtClean="0"/>
              <a:t>+</a:t>
            </a:r>
            <a:r>
              <a:rPr lang="ru-RU" sz="3200" b="1" dirty="0" smtClean="0"/>
              <a:t>»</a:t>
            </a:r>
          </a:p>
          <a:p>
            <a:pPr algn="ctr"/>
            <a:r>
              <a:rPr lang="ru-RU" sz="3200" b="1" dirty="0" smtClean="0"/>
              <a:t>для  исследовательских и проектных работ по экологии </a:t>
            </a:r>
            <a:endParaRPr lang="ru-RU" sz="3200" b="1" dirty="0"/>
          </a:p>
        </p:txBody>
      </p:sp>
      <p:pic>
        <p:nvPicPr>
          <p:cNvPr id="4" name="Picture 6" descr="Без-имени-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12900" cy="77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Рисуно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357166"/>
            <a:ext cx="1481118" cy="1357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643438" y="5286388"/>
            <a:ext cx="40719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Люлькович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Елена Александровна</a:t>
            </a:r>
          </a:p>
          <a:p>
            <a:pPr>
              <a:lnSpc>
                <a:spcPct val="8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ГБОУ  СОШ №89 Санкт-Петербурга</a:t>
            </a: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9539" t="16438" r="1864" b="8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l="9162" t="19820" r="7652" b="68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t="15959" r="1578" b="540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 t="16988" r="6821" b="5141"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Исследование качества меда с помощью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тест-комплекта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«Мед» ЗАО «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Крисмас+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1. Определение пади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50072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600" dirty="0" smtClean="0"/>
              <a:t>Сущность качественной пробы заключается в том, </a:t>
            </a:r>
          </a:p>
          <a:p>
            <a:pPr>
              <a:buNone/>
            </a:pPr>
            <a:r>
              <a:rPr lang="ru-RU" sz="2600" dirty="0" smtClean="0"/>
              <a:t>что падевые вещества (в основном, декстрины) </a:t>
            </a:r>
          </a:p>
          <a:p>
            <a:pPr>
              <a:buNone/>
            </a:pPr>
            <a:r>
              <a:rPr lang="ru-RU" sz="2600" dirty="0" smtClean="0"/>
              <a:t>выпадают в</a:t>
            </a:r>
            <a:r>
              <a:rPr lang="en-US" sz="2600" dirty="0" smtClean="0"/>
              <a:t> </a:t>
            </a:r>
            <a:r>
              <a:rPr lang="ru-RU" sz="2600" dirty="0" smtClean="0"/>
              <a:t>осадок при взаимодействии с уксуснокислым свинцом.</a:t>
            </a:r>
          </a:p>
          <a:p>
            <a:pPr>
              <a:buNone/>
            </a:pPr>
            <a:r>
              <a:rPr lang="ru-RU" sz="2600" b="1" dirty="0" smtClean="0"/>
              <a:t>Цель:</a:t>
            </a:r>
            <a:r>
              <a:rPr lang="ru-RU" sz="2600" dirty="0" smtClean="0"/>
              <a:t> определить наличие пади в опытных образцах</a:t>
            </a:r>
          </a:p>
          <a:p>
            <a:pPr>
              <a:buNone/>
            </a:pPr>
            <a:r>
              <a:rPr lang="ru-RU" b="1" dirty="0" smtClean="0"/>
              <a:t>Выполнение определения: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sz="2300" dirty="0" smtClean="0"/>
              <a:t>Поместить в пробирку пипеткой-капельницей 2 мл водного раствора меда, приготовленного в соотношении 1:1.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300" dirty="0" smtClean="0"/>
              <a:t>Добавить 2 мл прокипяченной (охлажденной до комнатной температуры) воды.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300" dirty="0" smtClean="0"/>
              <a:t>Добавить с помощью пипетки-капельницы 5 капель 25% водного раствора свинца уксуснокислого.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300" dirty="0" smtClean="0"/>
              <a:t>Закрыв пробирку пробкой, тщательно взболтать содержимое.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300" dirty="0" smtClean="0"/>
              <a:t>Налить в термостойкий стакан воду, подогретую до 80-100</a:t>
            </a:r>
            <a:r>
              <a:rPr lang="ru-RU" sz="2300" baseline="30000" dirty="0" smtClean="0"/>
              <a:t>0</a:t>
            </a:r>
            <a:r>
              <a:rPr lang="ru-RU" sz="2300" dirty="0" smtClean="0"/>
              <a:t>С.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300" dirty="0" smtClean="0"/>
              <a:t>Поставить пробирку в стакан с водой на 3 мин.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r>
              <a:rPr lang="ru-RU" b="1" dirty="0" smtClean="0"/>
              <a:t>Вывод:</a:t>
            </a:r>
            <a:r>
              <a:rPr lang="ru-RU" dirty="0" smtClean="0"/>
              <a:t> во всех опытных образцах отсутствуют падевые вещества.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4714884"/>
          <a:ext cx="9144001" cy="1285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9425"/>
                <a:gridCol w="2249425"/>
                <a:gridCol w="2249425"/>
                <a:gridCol w="2395726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Опытный образец/</a:t>
                      </a:r>
                      <a:endParaRPr lang="ru-RU" sz="12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Реактив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Липовый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Гречишный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Донниковый</a:t>
                      </a:r>
                      <a:endParaRPr lang="ru-RU" dirty="0"/>
                    </a:p>
                  </a:txBody>
                  <a:tcPr/>
                </a:tc>
              </a:tr>
              <a:tr h="76651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25% раствор свинца уксуснокислого.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нет рыхлых хлопьев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нет рыхлых хлопьев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нет рыхлых хлопьев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72" y="6000768"/>
            <a:ext cx="857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Вывод:</a:t>
            </a:r>
            <a:r>
              <a:rPr lang="ru-RU" dirty="0" smtClean="0"/>
              <a:t> во всех опытных образцах отсутствуют падевые вещества.</a:t>
            </a:r>
          </a:p>
          <a:p>
            <a:endParaRPr lang="ru-RU" dirty="0"/>
          </a:p>
        </p:txBody>
      </p:sp>
      <p:pic>
        <p:nvPicPr>
          <p:cNvPr id="6" name="Рисунок 5" descr="C:\Users\29683\Pictures\Опыты по биологии\20141106_14573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0"/>
            <a:ext cx="2857488" cy="1609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/>
              <a:t>2. Определение примеси сахарной</a:t>
            </a:r>
            <a:br>
              <a:rPr lang="ru-RU" sz="2800" b="1" dirty="0" smtClean="0"/>
            </a:br>
            <a:r>
              <a:rPr lang="ru-RU" sz="2800" b="1" dirty="0" smtClean="0"/>
              <a:t> (свекловичной) патоки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00115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Метод основан на реакции взаимодействия катионов серебра с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хлорид-анионами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остаточное количество которых содержится в свекловичной патоке, с образованием хлорида серебра, выпадающего в осадок.</a:t>
            </a:r>
          </a:p>
          <a:p>
            <a:pPr algn="ctr">
              <a:buNone/>
            </a:pP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1600" baseline="30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+ 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AgNO</a:t>
            </a:r>
            <a:r>
              <a:rPr lang="ru-RU" sz="1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AgCl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+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ru-RU" sz="1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baseline="30000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определить наличие примеси сахарной патоки.</a:t>
            </a: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Выполнение определения: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Поместить в пробирку пипеткой-капельницей 3 мл водного раствора меда, приготовленного в соотношении 1:2.</a:t>
            </a:r>
          </a:p>
          <a:p>
            <a:pPr lvl="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Добавить пипеткой-капельницей 5-10 капель 5% водного раствора азотнокислого серебра</a:t>
            </a: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29683\Pictures\Опыты по биологии\20141106_15125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0"/>
            <a:ext cx="1933575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29683\Pictures\Опыты по биологии\3.png"/>
          <p:cNvPicPr/>
          <p:nvPr/>
        </p:nvPicPr>
        <p:blipFill>
          <a:blip r:embed="rId3" cstate="print"/>
          <a:srcRect l="488" t="1543" r="74621" b="24401"/>
          <a:stretch>
            <a:fillRect/>
          </a:stretch>
        </p:blipFill>
        <p:spPr bwMode="auto">
          <a:xfrm>
            <a:off x="7724775" y="0"/>
            <a:ext cx="1419225" cy="164305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4143380"/>
          <a:ext cx="8858312" cy="130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5356"/>
                <a:gridCol w="2283800"/>
                <a:gridCol w="2214578"/>
                <a:gridCol w="2214578"/>
              </a:tblGrid>
              <a:tr h="78581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Опытный образец/</a:t>
                      </a:r>
                      <a:endParaRPr lang="ru-RU" sz="14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Реактив</a:t>
                      </a:r>
                      <a:endParaRPr lang="ru-RU" sz="14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Липовый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Гречишный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Донниковый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5% раствор азотнокислого серебра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Образование белой мути, а затем осадка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Осадка нет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Осадка нет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85786" y="5786454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липовом меде присутствуют примеси сахарной патоки в небольшом количестве, в остальных образцах ее нет.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357686" y="2571744"/>
            <a:ext cx="21431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2" algn="l" rtl="0">
              <a:spcBef>
                <a:spcPct val="0"/>
              </a:spcBef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3.Определение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примеси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крахмальной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патоки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Содержимое 3" descr="H:\IMG_014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42852"/>
            <a:ext cx="2190669" cy="1500198"/>
          </a:xfrm>
          <a:prstGeom prst="rect">
            <a:avLst/>
          </a:prstGeom>
          <a:noFill/>
        </p:spPr>
      </p:pic>
      <p:pic>
        <p:nvPicPr>
          <p:cNvPr id="5" name="Рисунок 4" descr="C:\Users\29683\Pictures\Опыты по биологии\20141106_154529.jpg"/>
          <p:cNvPicPr/>
          <p:nvPr/>
        </p:nvPicPr>
        <p:blipFill>
          <a:blip r:embed="rId3" cstate="print"/>
          <a:srcRect l="23240" r="14753"/>
          <a:stretch>
            <a:fillRect/>
          </a:stretch>
        </p:blipFill>
        <p:spPr bwMode="auto">
          <a:xfrm>
            <a:off x="7072330" y="142852"/>
            <a:ext cx="194310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85720" y="1643050"/>
            <a:ext cx="8715436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 основан на реакции взаимодействия катионов бария 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сульфат-анионами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остаточное количество которых содержится в крахмальной патоке, с образованием сульфата бария, выпадающего в осадок.</a:t>
            </a:r>
          </a:p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BaCl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BaSo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+ 2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определить наличие примеси крахмальной патоки.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Выполнение определения: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1.Отфильтровать 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раствор меда, приготовленного в соотношении 1:2, через воронку с бумажным фильтром.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2.Поместить 5 мл отфильтрованного раствора меда пипеткой в пробирку.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3.Добавить по каплям пипеткой-капельницей 10% раствор хлорида бария.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286248" y="2786058"/>
            <a:ext cx="57150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14282" y="4500570"/>
          <a:ext cx="8143932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5983"/>
                <a:gridCol w="2035983"/>
                <a:gridCol w="2035983"/>
                <a:gridCol w="203598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Опытный образец/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Реактив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Липовый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Гречишный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Донниковый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10% раствор хлорида бария.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Осадка нет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Осадка нет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Осадка нет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57158" y="5643578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во всех образцах примесей крахмальной патоки не обнаружено. 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423</Words>
  <PresentationFormat>Экран (4:3)</PresentationFormat>
  <Paragraphs>67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1. Определение пади </vt:lpstr>
      <vt:lpstr>2. Определение примеси сахарной  (свекловичной) патоки</vt:lpstr>
      <vt:lpstr>3.Определение примеси  крахмальной патоки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11</cp:revision>
  <dcterms:modified xsi:type="dcterms:W3CDTF">2014-12-18T09:45:45Z</dcterms:modified>
</cp:coreProperties>
</file>